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45362D83-35C9-944C-87DE-53B92DC9CEFA}">
          <p14:sldIdLst>
            <p14:sldId id="259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CB8CA-801B-5C4D-9720-E1AF1225B18D}" type="datetimeFigureOut">
              <a:rPr lang="nb-NO" smtClean="0"/>
              <a:t>16/03/15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61670-0378-9B4E-A3E8-A27524081C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192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hyperlink" Target="http://WWW.MANHOOD.NO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293729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0495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6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81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39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74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76587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1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37257" y="27925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37257" y="124824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49379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0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18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8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50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ManHood. Powerpoint forsid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tel 8"/>
          <p:cNvSpPr txBox="1">
            <a:spLocks/>
          </p:cNvSpPr>
          <p:nvPr userDrawn="1"/>
        </p:nvSpPr>
        <p:spPr>
          <a:xfrm>
            <a:off x="457200" y="6230471"/>
            <a:ext cx="8229600" cy="4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900" b="1" dirty="0" smtClean="0">
                <a:solidFill>
                  <a:srgbClr val="FFFFFF"/>
                </a:solidFill>
              </a:rPr>
              <a:t>MAL UTVIKLET FOR </a:t>
            </a:r>
            <a:r>
              <a:rPr lang="en-ZA" sz="900" b="1" dirty="0" smtClean="0">
                <a:solidFill>
                  <a:srgbClr val="FFFFFF"/>
                </a:solidFill>
                <a:hlinkClick r:id="rId3"/>
              </a:rPr>
              <a:t>WWW.MANHOOD.NO</a:t>
            </a:r>
            <a:endParaRPr lang="en-ZA" sz="900" b="1" dirty="0" smtClean="0">
              <a:solidFill>
                <a:srgbClr val="FFFFFF"/>
              </a:solidFill>
            </a:endParaRPr>
          </a:p>
          <a:p>
            <a:r>
              <a:rPr lang="en-ZA" sz="900" b="1" dirty="0" smtClean="0">
                <a:solidFill>
                  <a:srgbClr val="FFFFFF"/>
                </a:solidFill>
              </a:rPr>
              <a:t>©TALAWA-MODELLEN TABANKA ENSEMBLE 2005</a:t>
            </a:r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4" name="Tit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659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5275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ManHood. Powerpoint SIDE 2.ai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480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357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27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30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97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Skjermfremvisning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PowerPoint-presentasjon</vt:lpstr>
    </vt:vector>
  </TitlesOfParts>
  <Company>Tabanka African &amp; Caribbean Peoples Dance Ensemble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 REFLEKSJONER PÅ SVART MASKULINITET © Baba Buntu, ©TALAWA-MODELLEN </dc:title>
  <dc:creator>Thomas Prestø</dc:creator>
  <cp:lastModifiedBy>Thomas Prestø</cp:lastModifiedBy>
  <cp:revision>10</cp:revision>
  <dcterms:created xsi:type="dcterms:W3CDTF">2015-03-16T01:01:11Z</dcterms:created>
  <dcterms:modified xsi:type="dcterms:W3CDTF">2015-03-16T01:49:02Z</dcterms:modified>
</cp:coreProperties>
</file>