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258" r:id="rId3"/>
    <p:sldId id="257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3" r:id="rId12"/>
    <p:sldId id="284" r:id="rId13"/>
    <p:sldId id="285" r:id="rId14"/>
    <p:sldId id="286" r:id="rId15"/>
    <p:sldId id="288" r:id="rId16"/>
    <p:sldId id="289" r:id="rId17"/>
    <p:sldId id="291" r:id="rId18"/>
    <p:sldId id="295" r:id="rId19"/>
    <p:sldId id="296" r:id="rId20"/>
    <p:sldId id="297" r:id="rId21"/>
    <p:sldId id="298" r:id="rId22"/>
    <p:sldId id="294" r:id="rId23"/>
    <p:sldId id="299" r:id="rId24"/>
    <p:sldId id="293" r:id="rId25"/>
    <p:sldId id="292" r:id="rId26"/>
    <p:sldId id="300" r:id="rId27"/>
    <p:sldId id="301" r:id="rId28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45362D83-35C9-944C-87DE-53B92DC9CEFA}">
          <p14:sldIdLst>
            <p14:sldId id="259"/>
            <p14:sldId id="258"/>
            <p14:sldId id="257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4"/>
            <p14:sldId id="285"/>
            <p14:sldId id="286"/>
            <p14:sldId id="288"/>
            <p14:sldId id="289"/>
            <p14:sldId id="291"/>
            <p14:sldId id="295"/>
            <p14:sldId id="296"/>
            <p14:sldId id="297"/>
            <p14:sldId id="298"/>
            <p14:sldId id="294"/>
            <p14:sldId id="299"/>
            <p14:sldId id="293"/>
            <p14:sldId id="292"/>
            <p14:sldId id="300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4" d="100"/>
          <a:sy n="54" d="100"/>
        </p:scale>
        <p:origin x="-2008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B8CA-801B-5C4D-9720-E1AF1225B18D}" type="datetimeFigureOut">
              <a:rPr lang="nb-NO" smtClean="0"/>
              <a:t>17/03/15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61670-0378-9B4E-A3E8-A27524081C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9192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94557-55E5-1742-9D4A-47AF57960F6D}" type="datetimeFigureOut">
              <a:rPr lang="nb-NO" smtClean="0"/>
              <a:t>17/03/15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3A8CB-A9CB-794A-A7D1-E33568EBD3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Introduksjon av presentasjonen, gi relevans og gyldighet til tematikken.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546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Provosere til refleksjon ved bruk av stereotype oppfatninger.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Legg til relevant henvisninger til nyhetssaker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968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Provosere til refleksjon ved bruk av stereotype oppfatninger.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Legg til relevant henvisninger til nyhetssaker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968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Provosere til refleksjon ved bruk av stereotype oppfatninger.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Legg til relevant henvisninger til nyhetssaker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968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Tankekors: 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Forventer vi at undertrykte grupper skal «oppføre seg» uten å ville ta tak i de underliggende forholdene som skaper ubalanse (eks. forventer vi at en gruppe med unge svarte menn som utagerer voldelig skal «oppføre seg pent», men at det ikke skal gjøres omfattende endringer i samfunnet, hvor svarte menn møter fattigdom, arbeidsløshet og marginalisering?)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88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Anerkjennelse av at arbeidet krever mot til å gå inn på «vanskelige temaer» og utfordrer fagpersoners EGNE holdninger, verdier og kunnskapsnivå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33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Provosere til refleksjon ved å ta fatt i spørsmål folk i salen antakeligvis har: «Men er dette EGENTLIG en relevant problemstilling? Er ikke dette å nøre opp rundt en offer-rolle»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3A8CB-A9CB-794A-A7D1-E33568EBD33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MANHOOD.NO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293729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0495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63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0818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39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48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6587"/>
            <a:ext cx="82296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14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7257" y="27925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37257" y="124824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79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0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18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88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0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ManHood. Powerpoint forsid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tel 8"/>
          <p:cNvSpPr txBox="1">
            <a:spLocks/>
          </p:cNvSpPr>
          <p:nvPr userDrawn="1"/>
        </p:nvSpPr>
        <p:spPr>
          <a:xfrm>
            <a:off x="457200" y="6230471"/>
            <a:ext cx="8229600" cy="44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900" b="1" dirty="0" smtClean="0">
                <a:solidFill>
                  <a:srgbClr val="FFFFFF"/>
                </a:solidFill>
              </a:rPr>
              <a:t>MAL UTVIKLET FOR </a:t>
            </a:r>
            <a:r>
              <a:rPr lang="en-ZA" sz="900" b="1" dirty="0" smtClean="0">
                <a:solidFill>
                  <a:srgbClr val="FFFFFF"/>
                </a:solidFill>
                <a:hlinkClick r:id="rId3"/>
              </a:rPr>
              <a:t>WWW.MANHOOD.NO</a:t>
            </a:r>
            <a:endParaRPr lang="en-ZA" sz="900" b="1" dirty="0" smtClean="0">
              <a:solidFill>
                <a:srgbClr val="FFFFFF"/>
              </a:solidFill>
            </a:endParaRPr>
          </a:p>
          <a:p>
            <a:r>
              <a:rPr lang="en-ZA" sz="900" b="1" dirty="0" smtClean="0">
                <a:solidFill>
                  <a:srgbClr val="FFFFFF"/>
                </a:solidFill>
              </a:rPr>
              <a:t>©TALAWA-MODELLEN TABANKA ENSEMBLE 2005</a:t>
            </a:r>
            <a:endParaRPr lang="nb-NO" sz="900" dirty="0">
              <a:solidFill>
                <a:srgbClr val="FFFFFF"/>
              </a:solidFill>
            </a:endParaRP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659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5275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ManHood. Powerpoint SIDE 2.ai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480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57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UTFORDRINGER MAN MØTER SOM UNG/SVART/MANN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457200" y="53290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 smtClean="0">
                <a:solidFill>
                  <a:srgbClr val="FFFFFF"/>
                </a:solidFill>
              </a:rPr>
              <a:t>NYE REFLEKSJONER I FORSTÅELSEN AV SVART MASKULINITET</a:t>
            </a:r>
          </a:p>
          <a:p>
            <a:r>
              <a:rPr lang="en-ZA" sz="1000" b="1" dirty="0" smtClean="0">
                <a:solidFill>
                  <a:srgbClr val="FFFFFF"/>
                </a:solidFill>
              </a:rPr>
              <a:t>PRESENTASJON ©BABA BUNTU </a:t>
            </a:r>
            <a:endParaRPr lang="nb-NO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7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FIT ELLER PHAT?</a:t>
            </a:r>
            <a:endParaRPr lang="nb-NO" dirty="0"/>
          </a:p>
        </p:txBody>
      </p:sp>
      <p:pic>
        <p:nvPicPr>
          <p:cNvPr id="5" name="Plassholder for innhold 4" descr="african-american-man-basketba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044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SEX MASKIN?</a:t>
            </a:r>
            <a:endParaRPr lang="nb-NO" dirty="0"/>
          </a:p>
        </p:txBody>
      </p:sp>
      <p:pic>
        <p:nvPicPr>
          <p:cNvPr id="4" name="Plassholder for innhold 3" descr="Usher-Mens-Health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1" b="45081"/>
          <a:stretch/>
        </p:blipFill>
        <p:spPr/>
      </p:pic>
    </p:spTree>
    <p:extLst>
      <p:ext uri="{BB962C8B-B14F-4D97-AF65-F5344CB8AC3E}">
        <p14:creationId xmlns:p14="http://schemas.microsoft.com/office/powerpoint/2010/main" val="5447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ALL ABOUT THE HUSTLE?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en-ZA" dirty="0" smtClean="0"/>
              <a:t>UTRO</a:t>
            </a:r>
          </a:p>
          <a:p>
            <a:pPr>
              <a:buFontTx/>
              <a:buChar char="-"/>
              <a:defRPr/>
            </a:pPr>
            <a:r>
              <a:rPr lang="en-ZA" dirty="0" smtClean="0"/>
              <a:t>LØGNAKTIG</a:t>
            </a:r>
          </a:p>
          <a:p>
            <a:pPr>
              <a:buFontTx/>
              <a:buChar char="-"/>
              <a:defRPr/>
            </a:pPr>
            <a:r>
              <a:rPr lang="en-ZA" dirty="0" smtClean="0"/>
              <a:t>USTABIL</a:t>
            </a:r>
          </a:p>
          <a:p>
            <a:pPr>
              <a:buFontTx/>
              <a:buChar char="-"/>
              <a:defRPr/>
            </a:pPr>
            <a:r>
              <a:rPr lang="en-ZA" dirty="0" smtClean="0"/>
              <a:t>IKKE-FORSØRGER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80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SVARTHET = IKKE MENNESKELIGHET?</a:t>
            </a:r>
            <a:endParaRPr lang="nb-NO" dirty="0"/>
          </a:p>
        </p:txBody>
      </p:sp>
      <p:pic>
        <p:nvPicPr>
          <p:cNvPr id="6" name="Plassholder for innhold 5" descr="tumblr_na9airtmC21qc8qp1o1_128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3" b="54832"/>
          <a:stretch/>
        </p:blipFill>
        <p:spPr/>
      </p:pic>
    </p:spTree>
    <p:extLst>
      <p:ext uri="{BB962C8B-B14F-4D97-AF65-F5344CB8AC3E}">
        <p14:creationId xmlns:p14="http://schemas.microsoft.com/office/powerpoint/2010/main" val="52483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HVEM ER JEG?</a:t>
            </a:r>
            <a:endParaRPr lang="nb-NO" dirty="0"/>
          </a:p>
        </p:txBody>
      </p:sp>
      <p:pic>
        <p:nvPicPr>
          <p:cNvPr id="5" name="Plassholder for innhold 4" descr="1619401_584938624930803_1522824337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9" b="25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398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SIRKLER AV SMERTE / NÅR LIVET IKKE VIRKER Å VÆRE VERDT Å LEVE……</a:t>
            </a:r>
            <a:endParaRPr lang="nb-NO" dirty="0"/>
          </a:p>
        </p:txBody>
      </p:sp>
      <p:pic>
        <p:nvPicPr>
          <p:cNvPr id="5" name="Plassholder for innhold 4" descr="_DSC425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4" b="320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92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I WANNA GET HIGH….</a:t>
            </a:r>
            <a:endParaRPr lang="nb-NO" dirty="0"/>
          </a:p>
        </p:txBody>
      </p:sp>
      <p:pic>
        <p:nvPicPr>
          <p:cNvPr id="4" name="Plassholder for innhold 3" descr="Joi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r="6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647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ZA" b="1" dirty="0">
                <a:solidFill>
                  <a:srgbClr val="000000"/>
                </a:solidFill>
              </a:rPr>
              <a:t>1. Utdanning, kunnskap og ferdigheter 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2. Identitet og kultur	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3. Arbeidsledighet, kriminalitet og entreprenørskap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4. Forhold og sex	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5. Rasisme og diskriminering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6. Vold og overgrep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7. Farsrolle og familie		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8. Fysisk helse		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9. Mental helse</a:t>
            </a:r>
            <a:br>
              <a:rPr lang="en-ZA" b="1" dirty="0">
                <a:solidFill>
                  <a:srgbClr val="000000"/>
                </a:solidFill>
              </a:rPr>
            </a:br>
            <a:r>
              <a:rPr lang="en-ZA" b="1" dirty="0">
                <a:solidFill>
                  <a:srgbClr val="000000"/>
                </a:solidFill>
              </a:rPr>
              <a:t>10. Rusing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051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ntu\Pictures\Afrikan themes\Afr men\Muscular_black_man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0" y="-54768"/>
            <a:ext cx="5184576" cy="6912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41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untu\Pictures\Afrikan themes\Afr men\BLD07474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4788024" cy="7193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79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Å VÆRE SVART MANN…LETT ELLER VANSKELIG?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  <a:defRPr/>
            </a:pPr>
            <a:r>
              <a:rPr lang="en-ZA" dirty="0"/>
              <a:t>Dog / underdog</a:t>
            </a:r>
          </a:p>
          <a:p>
            <a:pPr>
              <a:buFontTx/>
              <a:buChar char="-"/>
              <a:defRPr/>
            </a:pPr>
            <a:r>
              <a:rPr lang="en-ZA" dirty="0"/>
              <a:t> Lat</a:t>
            </a:r>
          </a:p>
          <a:p>
            <a:pPr>
              <a:buFontTx/>
              <a:buChar char="-"/>
              <a:defRPr/>
            </a:pPr>
            <a:r>
              <a:rPr lang="en-ZA" dirty="0"/>
              <a:t> Utlending</a:t>
            </a:r>
          </a:p>
          <a:p>
            <a:pPr>
              <a:buFontTx/>
              <a:buChar char="-"/>
              <a:defRPr/>
            </a:pPr>
            <a:r>
              <a:rPr lang="en-ZA" dirty="0"/>
              <a:t> Neger/nigger</a:t>
            </a:r>
          </a:p>
          <a:p>
            <a:pPr>
              <a:buFontTx/>
              <a:buChar char="-"/>
              <a:defRPr/>
            </a:pPr>
            <a:r>
              <a:rPr lang="en-ZA" dirty="0"/>
              <a:t> Fattig</a:t>
            </a:r>
          </a:p>
          <a:p>
            <a:pPr>
              <a:buFontTx/>
              <a:buChar char="-"/>
              <a:defRPr/>
            </a:pPr>
            <a:r>
              <a:rPr lang="en-ZA" dirty="0"/>
              <a:t> Overgriper</a:t>
            </a:r>
          </a:p>
          <a:p>
            <a:pPr>
              <a:buFontTx/>
              <a:buChar char="-"/>
              <a:defRPr/>
            </a:pPr>
            <a:r>
              <a:rPr lang="en-ZA" dirty="0"/>
              <a:t> Arrogant</a:t>
            </a:r>
          </a:p>
          <a:p>
            <a:pPr>
              <a:buFontTx/>
              <a:buChar char="-"/>
              <a:defRPr/>
            </a:pPr>
            <a:r>
              <a:rPr lang="en-ZA" dirty="0"/>
              <a:t> Farlig</a:t>
            </a:r>
          </a:p>
          <a:p>
            <a:pPr>
              <a:buFontTx/>
              <a:buChar char="-"/>
              <a:defRPr/>
            </a:pPr>
            <a:r>
              <a:rPr lang="en-ZA" dirty="0"/>
              <a:t> Fysisk</a:t>
            </a:r>
          </a:p>
          <a:p>
            <a:pPr>
              <a:buFontTx/>
              <a:buChar char="-"/>
              <a:defRPr/>
            </a:pPr>
            <a:r>
              <a:rPr lang="en-ZA" dirty="0"/>
              <a:t> Thug/Gangsta/Playa</a:t>
            </a:r>
          </a:p>
          <a:p>
            <a:pPr>
              <a:defRPr/>
            </a:pPr>
            <a:endParaRPr lang="en-ZA" dirty="0"/>
          </a:p>
          <a:p>
            <a:pPr>
              <a:buFontTx/>
              <a:buChar char="-"/>
              <a:defRPr/>
            </a:pPr>
            <a:endParaRPr lang="en-ZA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3783464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Ikke-tilstedeværende far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Unyttig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Fattig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Usikker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Over-ambisiøs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Barnslig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Usynlig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Bundet/ufri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r>
              <a:rPr lang="nb-NO" dirty="0"/>
              <a:t> Maktesløs</a:t>
            </a: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Tx/>
              <a:buChar char="-"/>
              <a:defRPr/>
            </a:pPr>
            <a:endParaRPr lang="en-ZA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864533" y="5649191"/>
            <a:ext cx="4572000" cy="12900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en-ZA" b="1" i="1" dirty="0">
                <a:solidFill>
                  <a:srgbClr val="000000"/>
                </a:solidFill>
              </a:rPr>
              <a:t>I move slowly in the world, accustomed to aspiring no longer to </a:t>
            </a:r>
            <a:r>
              <a:rPr lang="en-ZA" b="1" i="1" dirty="0" smtClean="0">
                <a:solidFill>
                  <a:srgbClr val="000000"/>
                </a:solidFill>
              </a:rPr>
              <a:t>appear- FRANTZ FANON</a:t>
            </a:r>
            <a:endParaRPr lang="en-ZA" b="1" i="1" dirty="0">
              <a:solidFill>
                <a:srgbClr val="000000"/>
              </a:solidFill>
            </a:endParaRPr>
          </a:p>
          <a:p>
            <a:pPr marL="54864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en-ZA" dirty="0">
                <a:solidFill>
                  <a:schemeClr val="tx1">
                    <a:tint val="75000"/>
                  </a:schemeClr>
                </a:solidFill>
              </a:rPr>
              <a:t>                                                                   Frantz Fanon</a:t>
            </a:r>
          </a:p>
        </p:txBody>
      </p:sp>
      <p:pic>
        <p:nvPicPr>
          <p:cNvPr id="6" name="Bilde 5" descr="tumblr_mqo4alT2NQ1qi0b8uo1_r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0966" y="2439782"/>
            <a:ext cx="2422195" cy="32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7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untu\Pictures\Afrikan themes\Afr men\black-men-jail-450a033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94" y="0"/>
            <a:ext cx="7709958" cy="675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0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untu\Pictures\Afrikan themes\Afr men\Xhosa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56579"/>
          <a:stretch>
            <a:fillRect/>
          </a:stretch>
        </p:blipFill>
        <p:spPr bwMode="auto">
          <a:xfrm>
            <a:off x="323528" y="-120871"/>
            <a:ext cx="4536504" cy="7614847"/>
          </a:xfrm>
          <a:prstGeom prst="rect">
            <a:avLst/>
          </a:prstGeom>
          <a:noFill/>
        </p:spPr>
      </p:pic>
      <p:pic>
        <p:nvPicPr>
          <p:cNvPr id="5" name="Picture 2" descr="C:\Users\Buntu\Pictures\Afrikan themes\Afr men\3308248334_dea3cfa68eww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8990" r="19088"/>
          <a:stretch>
            <a:fillRect/>
          </a:stretch>
        </p:blipFill>
        <p:spPr bwMode="auto">
          <a:xfrm>
            <a:off x="4859802" y="0"/>
            <a:ext cx="43207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61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Buntu\Pictures\Afrikan themes\Afr men\0408sagging-pants_fa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41132" y="0"/>
            <a:ext cx="8820472" cy="6123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795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untu\Pictures\Afrikan themes\Afr men\CYP1800012_P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517" b="-647"/>
          <a:stretch>
            <a:fillRect/>
          </a:stretch>
        </p:blipFill>
        <p:spPr bwMode="auto">
          <a:xfrm>
            <a:off x="0" y="0"/>
            <a:ext cx="10662307" cy="7173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68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Engedz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431" y="0"/>
            <a:ext cx="514079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088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HVA KAN GJØRES FOR Å SKAPE ENDRING?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514217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 THE CHANGE!</a:t>
            </a:r>
            <a:endParaRPr lang="nb-NO" dirty="0"/>
          </a:p>
        </p:txBody>
      </p:sp>
      <p:pic>
        <p:nvPicPr>
          <p:cNvPr id="5" name="Plassholder for innhold 4" descr="Tabanka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 b="13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4774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TAKE CHARGE OF YOUR FUTURE!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17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Å VÆRE UNG</a:t>
            </a:r>
            <a:endParaRPr lang="nb-NO" dirty="0"/>
          </a:p>
        </p:txBody>
      </p:sp>
      <p:pic>
        <p:nvPicPr>
          <p:cNvPr id="8" name="Plassholder for innhold 7" descr="tumblr_mg1pb6VEQH1qa2qxto1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 b="8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30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Å VÆRE SVART</a:t>
            </a:r>
            <a:endParaRPr lang="nb-NO" dirty="0"/>
          </a:p>
        </p:txBody>
      </p:sp>
      <p:pic>
        <p:nvPicPr>
          <p:cNvPr id="4" name="Bilde 3" descr="10848915_10203961217899383_1320058018133122171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7" y="1149745"/>
            <a:ext cx="7620980" cy="49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106648" y="176587"/>
            <a:ext cx="8229600" cy="1143000"/>
          </a:xfrm>
        </p:spPr>
        <p:txBody>
          <a:bodyPr/>
          <a:lstStyle/>
          <a:p>
            <a:r>
              <a:rPr lang="nb-NO" dirty="0" smtClean="0"/>
              <a:t>Å VÆRE MANN</a:t>
            </a:r>
            <a:endParaRPr lang="nb-NO" dirty="0"/>
          </a:p>
        </p:txBody>
      </p:sp>
      <p:pic>
        <p:nvPicPr>
          <p:cNvPr id="3" name="Bilde 2" descr="tumblr_ma4bqab3PQ1qi0b8uo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14" y="0"/>
            <a:ext cx="5449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HVA VIL DET SI Å VÆRE EN UNG/SVART/MANN?</a:t>
            </a:r>
            <a:endParaRPr lang="nb-NO" dirty="0"/>
          </a:p>
        </p:txBody>
      </p:sp>
      <p:pic>
        <p:nvPicPr>
          <p:cNvPr id="4" name="Plassholder for innhold 3" descr="BlackMen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511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UTDANNELSE = FRUSTRASJON?</a:t>
            </a:r>
            <a:endParaRPr lang="nb-NO" dirty="0"/>
          </a:p>
        </p:txBody>
      </p:sp>
      <p:pic>
        <p:nvPicPr>
          <p:cNvPr id="5" name="Plassholder for innhold 4" descr="10-9-boy_reading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16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ARBEIDSLØS+PENGELØS = KRIMINELL?</a:t>
            </a:r>
            <a:endParaRPr lang="nb-NO" dirty="0"/>
          </a:p>
        </p:txBody>
      </p:sp>
      <p:pic>
        <p:nvPicPr>
          <p:cNvPr id="4" name="Plassholder for innhold 3" descr="black-men-image-of-depress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03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ARBEIDSLØS+PENGELØS = KRIMINELL?</a:t>
            </a:r>
            <a:endParaRPr lang="nb-NO" dirty="0"/>
          </a:p>
        </p:txBody>
      </p:sp>
      <p:pic>
        <p:nvPicPr>
          <p:cNvPr id="4" name="Plassholder for innhold 3" descr="black-men-image-of-depress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798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1299</Words>
  <Application>Microsoft Macintosh PowerPoint</Application>
  <PresentationFormat>Skjermfremvisning (4:3)</PresentationFormat>
  <Paragraphs>104</Paragraphs>
  <Slides>27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28" baseType="lpstr">
      <vt:lpstr>Office-tema</vt:lpstr>
      <vt:lpstr>UTFORDRINGER MAN MØTER SOM UNG/SVART/MANN</vt:lpstr>
      <vt:lpstr>Å VÆRE SVART MANN…LETT ELLER VANSKELIG?</vt:lpstr>
      <vt:lpstr>Å VÆRE UNG</vt:lpstr>
      <vt:lpstr>Å VÆRE SVART</vt:lpstr>
      <vt:lpstr>Å VÆRE MANN</vt:lpstr>
      <vt:lpstr>HVA VIL DET SI Å VÆRE EN UNG/SVART/MANN?</vt:lpstr>
      <vt:lpstr>UTDANNELSE = FRUSTRASJON?</vt:lpstr>
      <vt:lpstr>ARBEIDSLØS+PENGELØS = KRIMINELL?</vt:lpstr>
      <vt:lpstr>ARBEIDSLØS+PENGELØS = KRIMINELL?</vt:lpstr>
      <vt:lpstr>FIT ELLER PHAT?</vt:lpstr>
      <vt:lpstr>SEX MASKIN?</vt:lpstr>
      <vt:lpstr>ALL ABOUT THE HUSTLE?</vt:lpstr>
      <vt:lpstr>SVARTHET = IKKE MENNESKELIGHET?</vt:lpstr>
      <vt:lpstr>HVEM ER JEG?</vt:lpstr>
      <vt:lpstr>SIRKLER AV SMERTE / NÅR LIVET IKKE VIRKER Å VÆRE VERDT Å LEVE……</vt:lpstr>
      <vt:lpstr>I WANNA GET HIGH….</vt:lpstr>
      <vt:lpstr>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KAN GJØRES FOR Å SKAPE ENDRING?</vt:lpstr>
      <vt:lpstr>BE THE CHANGE!</vt:lpstr>
      <vt:lpstr>TAKE CHARGE OF YOUR FUTURE!</vt:lpstr>
    </vt:vector>
  </TitlesOfParts>
  <Company>Tabanka African &amp; Caribbean Peoples Dance Ensemble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 REFLEKSJONER PÅ SVART MASKULINITET © Baba Buntu, ©TALAWA-MODELLEN </dc:title>
  <dc:creator>Thomas Prestø</dc:creator>
  <cp:lastModifiedBy>Thomas Prestø</cp:lastModifiedBy>
  <cp:revision>30</cp:revision>
  <dcterms:created xsi:type="dcterms:W3CDTF">2015-03-16T01:01:11Z</dcterms:created>
  <dcterms:modified xsi:type="dcterms:W3CDTF">2015-03-17T00:32:53Z</dcterms:modified>
</cp:coreProperties>
</file>